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11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69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8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6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2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3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144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09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7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601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84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A7B40-5A2B-4FA1-B4F8-029F899D4671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0EBE8-3E58-40B0-957F-079C54887B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48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D0C142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238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</dc:creator>
  <cp:lastModifiedBy>AA</cp:lastModifiedBy>
  <cp:revision>1</cp:revision>
  <dcterms:created xsi:type="dcterms:W3CDTF">2024-03-19T16:56:00Z</dcterms:created>
  <dcterms:modified xsi:type="dcterms:W3CDTF">2024-03-19T16:56:18Z</dcterms:modified>
</cp:coreProperties>
</file>

<file path=docProps/thumbnail.jpeg>
</file>